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notesSlides/notesSlide12.xml" ContentType="application/vnd.openxmlformats-officedocument.presentationml.notesSlide+xml"/>
  <Override PartName="/ppt/notesSlides/_rels/notesSlide12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media/image17.jpeg" ContentType="image/jpeg"/>
  <Override PartName="/ppt/media/image3.png" ContentType="image/png"/>
  <Override PartName="/ppt/media/image1.jpeg" ContentType="image/jpeg"/>
  <Override PartName="/ppt/media/image2.png" ContentType="image/png"/>
  <Override PartName="/ppt/media/image4.jpeg" ContentType="image/jpeg"/>
  <Override PartName="/ppt/media/image5.png" ContentType="image/png"/>
  <Override PartName="/ppt/media/image34.jpeg" ContentType="image/jpeg"/>
  <Override PartName="/ppt/media/image6.png" ContentType="image/png"/>
  <Override PartName="/ppt/media/image9.png" ContentType="image/png"/>
  <Override PartName="/ppt/media/image7.jpeg" ContentType="image/jpeg"/>
  <Override PartName="/ppt/media/image23.jpeg" ContentType="image/jpeg"/>
  <Override PartName="/ppt/media/image8.png" ContentType="image/png"/>
  <Override PartName="/ppt/media/image10.jpeg" ContentType="image/jpeg"/>
  <Override PartName="/ppt/media/image11.png" ContentType="image/png"/>
  <Override PartName="/ppt/media/image18.jpeg" ContentType="image/jpeg"/>
  <Override PartName="/ppt/media/image12.png" ContentType="image/png"/>
  <Override PartName="/ppt/media/image13.jpeg" ContentType="image/jpeg"/>
  <Override PartName="/ppt/media/image14.png" ContentType="image/png"/>
  <Override PartName="/ppt/media/image35.jpeg" ContentType="image/jpeg"/>
  <Override PartName="/ppt/media/image15.png" ContentType="image/png"/>
  <Override PartName="/ppt/media/image16.jpeg" ContentType="image/jpeg"/>
  <Override PartName="/ppt/media/image19.jpeg" ContentType="image/jpeg"/>
  <Override PartName="/ppt/media/image20.jpeg" ContentType="image/jpeg"/>
  <Override PartName="/ppt/media/image21.jpeg" ContentType="image/jpeg"/>
  <Override PartName="/ppt/media/image22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6.jpeg" ContentType="image/jpeg"/>
  <Override PartName="/ppt/media/image37.jpeg" ContentType="image/jpeg"/>
  <Override PartName="/ppt/media/image38.jpeg" ContentType="image/jpeg"/>
  <Override PartName="/ppt/media/image39.jpeg" ContentType="image/jpeg"/>
  <Override PartName="/ppt/media/image40.jpeg" ContentType="image/jpeg"/>
  <Override PartName="/ppt/media/image41.jpeg" ContentType="image/jpeg"/>
  <Override PartName="/ppt/media/image42.jpeg" ContentType="image/jpeg"/>
  <Override PartName="/ppt/media/image43.jpeg" ContentType="image/jpeg"/>
  <Override PartName="/ppt/media/image44.jpeg" ContentType="image/jpeg"/>
  <Override PartName="/ppt/media/image45.jpeg" ContentType="image/jpeg"/>
  <Override PartName="/ppt/slideLayouts/slideLayout3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_rels/presentation.xml.rels" ContentType="application/vnd.openxmlformats-package.relationships+xml"/>
  <Override PartName="/ppt/slides/slide26.xml" ContentType="application/vnd.openxmlformats-officedocument.presentationml.slide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23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7.xml" ContentType="application/vnd.openxmlformats-officedocument.presentationml.slide+xml"/>
  <Override PartName="/ppt/slides/slide25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  <p:sldMasterId id="2147483700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lIns="0" rIns="0" tIns="0" bIns="0"/>
          <a:p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 jegyzetformátum szerkesztéséhez kattintson ide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r>
              <a:rPr b="0" lang="hu-H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&lt;élőfej&gt;</a:t>
            </a:r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lIns="0" rIns="0" tIns="0" bIns="0"/>
          <a:p>
            <a:pPr algn="r"/>
            <a:r>
              <a:rPr b="0" lang="hu-H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&lt;dátum/idő&gt;</a:t>
            </a:r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r>
              <a:rPr b="0" lang="hu-H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&lt;élőláb&gt;</a:t>
            </a:r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3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rIns="0" tIns="0" bIns="0" anchor="b"/>
          <a:p>
            <a:pPr algn="r"/>
            <a:fld id="{FCB564C9-CECE-4203-AEAA-1D8623178E9A}" type="slidenum">
              <a:rPr b="0" lang="hu-HU" sz="1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p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8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 algn="r">
              <a:lnSpc>
                <a:spcPct val="100000"/>
              </a:lnSpc>
            </a:pPr>
            <a:fld id="{AAB91066-5800-439B-A11A-B0E3F13ADA27}" type="slidenum">
              <a:rPr b="0" lang="hu-HU" sz="1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<Relationship Id="rId2" Type="http://schemas.openxmlformats.org/officeDocument/2006/relationships/image" Target="../media/image11.png"/><Relationship Id="rId3" Type="http://schemas.openxmlformats.org/officeDocument/2006/relationships/image" Target="../media/image12.png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<Relationship Id="rId2" Type="http://schemas.openxmlformats.org/officeDocument/2006/relationships/image" Target="../media/image14.png"/><Relationship Id="rId3" Type="http://schemas.openxmlformats.org/officeDocument/2006/relationships/image" Target="../media/image15.png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37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77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78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19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20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58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59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197" name="" descr=""/>
          <p:cNvPicPr/>
          <p:nvPr/>
        </p:nvPicPr>
        <p:blipFill>
          <a:blip r:embed="rId2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198" name="" descr=""/>
          <p:cNvPicPr/>
          <p:nvPr/>
        </p:nvPicPr>
        <p:blipFill>
          <a:blip r:embed="rId3"/>
          <a:stretch/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9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7.jpe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1.xml"/><Relationship Id="rId8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48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49.xml"/><Relationship Id="rId4" Type="http://schemas.openxmlformats.org/officeDocument/2006/relationships/slideLayout" Target="../slideLayouts/slideLayout50.xml"/><Relationship Id="rId5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3.xml"/><Relationship Id="rId8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59.xml"/><Relationship Id="rId14" Type="http://schemas.openxmlformats.org/officeDocument/2006/relationships/slideLayout" Target="../slideLayouts/slideLayout60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Mintacím szerkesztése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B68803F6-8C7E-4E74-8379-2196DE25C0E3}" type="datetime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2017. 1. 15.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BD097D7F-2C9D-42A3-8CFA-9D911B400095}" type="slidenum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Mintacím szerkesztése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vázlatszintMintaszöveg szerkesztése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b="0" lang="hu-H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vázlatszintMintaszöveg szerkesztése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b="0" lang="hu-H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szint</a:t>
            </a:r>
            <a:endParaRPr b="0" lang="hu-HU" sz="2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2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A9B63650-0D8C-4880-A217-5BF01A902910}" type="datetime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2017. 1. 15.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3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4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084627CF-8A3F-4E92-A348-5AA51AF27175}" type="slidenum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Mintacím szerkesztése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</p:spPr>
        <p:txBody>
          <a:bodyPr anchor="b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vázlatszintMintaszöveg szerkesztése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vázlatszintMintaszöveg szerkesztése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b="0" lang="hu-HU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</p:spPr>
        <p:txBody>
          <a:bodyPr anchor="b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vázlatszintMintaszöveg szerkesztése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vázlatszintMintaszöveg szerkesztése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1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b="0" lang="hu-HU" sz="16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F51ECC29-6D5B-4DD2-9EED-95E0B7525293}" type="datetime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2017. 1. 15.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6" name="PlaceHolder 8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EC185415-B925-4479-B992-AED70195CB3A}" type="slidenum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Mintacím szerkesztése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vázlatszintMintaszöveg szerkesztése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143000" indent="-22824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600200" indent="-22824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057400" indent="-228240">
              <a:lnSpc>
                <a:spcPct val="100000"/>
              </a:lnSpc>
              <a:buClr>
                <a:srgbClr val="000000"/>
              </a:buClr>
              <a:buFont typeface="Arial"/>
              <a:buChar char="»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szint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6629E417-3522-4CA5-A229-92B62FD60B77}" type="datetime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2017. 1. 15.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02D113C3-1E82-463C-B956-5CDBA474CED1}" type="slidenum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>
          <a:blip r:embed="rId2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Mintacím szerkesztése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p>
            <a:pPr>
              <a:lnSpc>
                <a:spcPct val="100000"/>
              </a:lnSpc>
            </a:pPr>
            <a:fld id="{5D41BD7C-F254-45DE-A29C-DBB4C3CF1CAE}" type="datetime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2017. 1. 15.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p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p>
            <a:pPr algn="r">
              <a:lnSpc>
                <a:spcPct val="100000"/>
              </a:lnSpc>
            </a:pPr>
            <a:fld id="{3199F537-AD9C-45F2-9DC3-6C2E54DB5988}" type="slidenum">
              <a:rPr b="0" lang="hu-HU" sz="1200" spc="-1" strike="noStrike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&lt;szám&gt;</a:t>
            </a:fld>
            <a:endParaRPr b="0" lang="hu-HU" sz="1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/>
          <a:p>
            <a:pPr marL="432000" indent="-324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Vázlatszöveg formátumának szerkesztése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864000" indent="-324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Második vázlatszint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2" marL="1296000" indent="-288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Harmadik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3" marL="1728000" indent="-216000"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Negyedik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4" marL="2160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Ötödik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5" marL="2592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Hatodik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6" marL="3024000" indent="-216000"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Hetedik vázlatszint</a:t>
            </a:r>
            <a:endParaRPr b="0" lang="hu-HU" sz="20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37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slideLayout" Target="../slideLayouts/slideLayout53.xml"/><Relationship Id="rId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5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5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slideLayout" Target="../slideLayouts/slideLayout53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3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31.jpeg"/><Relationship Id="rId2" Type="http://schemas.openxmlformats.org/officeDocument/2006/relationships/slideLayout" Target="../slideLayouts/slideLayout53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32.jpeg"/><Relationship Id="rId2" Type="http://schemas.openxmlformats.org/officeDocument/2006/relationships/slideLayout" Target="../slideLayouts/slideLayout5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5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16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slideLayout" Target="../slideLayouts/slideLayout53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5.jpeg"/><Relationship Id="rId2" Type="http://schemas.openxmlformats.org/officeDocument/2006/relationships/slideLayout" Target="../slideLayouts/slideLayout5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6.jpeg"/><Relationship Id="rId2" Type="http://schemas.openxmlformats.org/officeDocument/2006/relationships/slideLayout" Target="../slideLayouts/slideLayout53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7.jpeg"/><Relationship Id="rId2" Type="http://schemas.openxmlformats.org/officeDocument/2006/relationships/slideLayout" Target="../slideLayouts/slideLayout37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slideLayout" Target="../slideLayouts/slideLayout37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9.jpeg"/><Relationship Id="rId2" Type="http://schemas.openxmlformats.org/officeDocument/2006/relationships/slideLayout" Target="../slideLayouts/slideLayout37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0.jpeg"/><Relationship Id="rId2" Type="http://schemas.openxmlformats.org/officeDocument/2006/relationships/slideLayout" Target="../slideLayouts/slideLayout37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41.jpeg"/><Relationship Id="rId2" Type="http://schemas.openxmlformats.org/officeDocument/2006/relationships/slideLayout" Target="../slideLayouts/slideLayout53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42.jpeg"/><Relationship Id="rId2" Type="http://schemas.openxmlformats.org/officeDocument/2006/relationships/slideLayout" Target="../slideLayouts/slideLayout37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3.jpeg"/><Relationship Id="rId2" Type="http://schemas.openxmlformats.org/officeDocument/2006/relationships/slideLayout" Target="../slideLayouts/slideLayout37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16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44.jpeg"/><Relationship Id="rId2" Type="http://schemas.openxmlformats.org/officeDocument/2006/relationships/image" Target="../media/image45.jpeg"/><Relationship Id="rId3" Type="http://schemas.openxmlformats.org/officeDocument/2006/relationships/slideLayout" Target="../slideLayouts/slideLayout37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image" Target="../media/image21.jpeg"/><Relationship Id="rId4" Type="http://schemas.openxmlformats.org/officeDocument/2006/relationships/image" Target="../media/image22.jpeg"/><Relationship Id="rId5" Type="http://schemas.openxmlformats.org/officeDocument/2006/relationships/slideLayout" Target="../slideLayouts/slideLayout2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slideLayout" Target="../slideLayouts/slideLayout5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Picture 2" descr=""/>
          <p:cNvPicPr/>
          <p:nvPr/>
        </p:nvPicPr>
        <p:blipFill>
          <a:blip r:embed="rId1"/>
          <a:stretch/>
        </p:blipFill>
        <p:spPr>
          <a:xfrm>
            <a:off x="1115640" y="0"/>
            <a:ext cx="6793200" cy="6857640"/>
          </a:xfrm>
          <a:prstGeom prst="rect">
            <a:avLst/>
          </a:prstGeom>
          <a:ln>
            <a:noFill/>
          </a:ln>
        </p:spPr>
      </p:pic>
      <p:sp>
        <p:nvSpPr>
          <p:cNvPr id="205" name="TextShape 1"/>
          <p:cNvSpPr txBox="1"/>
          <p:nvPr/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37" name="Picture 5" descr=""/>
          <p:cNvPicPr/>
          <p:nvPr/>
        </p:nvPicPr>
        <p:blipFill>
          <a:blip r:embed="rId1"/>
          <a:stretch/>
        </p:blipFill>
        <p:spPr>
          <a:xfrm>
            <a:off x="2339640" y="0"/>
            <a:ext cx="4571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62" dur="indefinite" restart="never" nodeType="tmRoot">
          <p:childTnLst>
            <p:seq>
              <p:cTn id="263" dur="indefinite" nodeType="mainSeq">
                <p:childTnLst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268" dur="5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CustomShape 1"/>
          <p:cNvSpPr/>
          <p:nvPr/>
        </p:nvSpPr>
        <p:spPr>
          <a:xfrm rot="20965800">
            <a:off x="1579680" y="2430000"/>
            <a:ext cx="6081480" cy="109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hu-HU" sz="6600" spc="-1" strike="noStrike" cap="all">
                <a:solidFill>
                  <a:srgbClr val="7b34d2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Kirándulások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69" dur="indefinite" restart="never" nodeType="tmRoot">
          <p:childTnLst>
            <p:seq>
              <p:cTn id="270" dur="indefinite" nodeType="mainSeq">
                <p:childTnLst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nodeType="clickEffect" fill="hold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plus(in)" transition="in">
                                      <p:cBhvr additive="repl">
                                        <p:cTn id="275" dur="2000"/>
                                        <p:tgtEl>
                                          <p:spTgt spid="238">
                                            <p:txEl>
                                              <p:pRg st="0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40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5147640" cy="6861600"/>
          </a:xfrm>
          <a:prstGeom prst="rect">
            <a:avLst/>
          </a:prstGeom>
          <a:ln>
            <a:noFill/>
          </a:ln>
        </p:spPr>
      </p:pic>
      <p:pic>
        <p:nvPicPr>
          <p:cNvPr id="241" name="Picture 5" descr=""/>
          <p:cNvPicPr/>
          <p:nvPr/>
        </p:nvPicPr>
        <p:blipFill>
          <a:blip r:embed="rId2"/>
          <a:stretch/>
        </p:blipFill>
        <p:spPr>
          <a:xfrm>
            <a:off x="4014720" y="19080"/>
            <a:ext cx="5128920" cy="6838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76" dur="indefinite" restart="never" nodeType="tmRoot">
          <p:childTnLst>
            <p:seq>
              <p:cTn id="277" dur="indefinite" nodeType="mainSeq">
                <p:childTnLst>
                  <p:par>
                    <p:cTn id="278" fill="hold">
                      <p:stCondLst>
                        <p:cond delay="0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nodeType="withEffect" fill="hold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id="282" dur="2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nodeType="withEffect" fill="hold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 additive="repl">
                                        <p:cTn id="285" dur="2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43" name="TextShape 1"/>
          <p:cNvSpPr txBox="1"/>
          <p:nvPr/>
        </p:nvSpPr>
        <p:spPr>
          <a:xfrm rot="20785200">
            <a:off x="179280" y="548640"/>
            <a:ext cx="3466440" cy="1156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5400" spc="-1" strike="noStrike">
                <a:solidFill>
                  <a:srgbClr val="7030a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Győr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286" dur="indefinite" restart="never" nodeType="tmRoot">
          <p:childTnLst>
            <p:seq>
              <p:cTn id="287" dur="indefinite" nodeType="mainSeq"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nodeType="withEffect" fill="hold" presetClass="entr" presetID="1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plus(in)" transition="in">
                                      <p:cBhvr additive="repl">
                                        <p:cTn id="292" dur="2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nodeType="click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29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45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98" dur="indefinite" restart="never" nodeType="tmRoot">
          <p:childTnLst>
            <p:seq>
              <p:cTn id="299" dur="indefinite" nodeType="mainSeq">
                <p:childTnLst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nodeType="clickEffect" fill="hold" presetClass="entr" presetID="4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04" dur="1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05" dur="4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6" dur="400" fill="hold"/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7" dur="6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08" dur="6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6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sp>
        <p:nvSpPr>
          <p:cNvPr id="247" name="TextShape 1"/>
          <p:cNvSpPr txBox="1"/>
          <p:nvPr/>
        </p:nvSpPr>
        <p:spPr>
          <a:xfrm rot="361800">
            <a:off x="562320" y="498240"/>
            <a:ext cx="4042440" cy="1084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5400" spc="-1" strike="noStrike">
                <a:solidFill>
                  <a:srgbClr val="ffc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Lisszabon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309" dur="indefinite" restart="never" nodeType="tmRoot">
          <p:childTnLst>
            <p:seq>
              <p:cTn id="310" dur="indefinite" nodeType="mainSeq">
                <p:childTnLst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nodeType="clickEffect" fill="hold" presetClass="entr" presetID="1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15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6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7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18" dur="1000" fill="hold"/>
                                        <p:tgtEl>
                                          <p:spTgt spid="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9" fill="hold">
                      <p:stCondLst>
                        <p:cond delay="indefinite"/>
                      </p:stCondLst>
                      <p:childTnLst>
                        <p:par>
                          <p:cTn id="320" fill="hold">
                            <p:stCondLst>
                              <p:cond delay="0"/>
                            </p:stCondLst>
                            <p:childTnLst>
                              <p:par>
                                <p:cTn id="321" nodeType="click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23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"/>
          <p:cNvSpPr/>
          <p:nvPr/>
        </p:nvSpPr>
        <p:spPr>
          <a:xfrm rot="19542600">
            <a:off x="236880" y="2830320"/>
            <a:ext cx="8693280" cy="109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hu-HU" sz="6600" spc="-1" strike="noStrike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Iskolai programok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324" dur="indefinite" restart="never" nodeType="tmRoot">
          <p:childTnLst>
            <p:seq>
              <p:cTn id="325" dur="indefinite" nodeType="mainSeq">
                <p:childTnLst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nodeType="click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3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331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2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3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4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35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8">
                                            <p:txEl>
                                              <p:pRg st="0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TextShape 1"/>
          <p:cNvSpPr txBox="1"/>
          <p:nvPr/>
        </p:nvSpPr>
        <p:spPr>
          <a:xfrm rot="4365600">
            <a:off x="6404760" y="2914560"/>
            <a:ext cx="338400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6600" spc="-1" strike="noStrike">
                <a:solidFill>
                  <a:srgbClr val="ff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Farsang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50" name="Picture 2" descr=""/>
          <p:cNvPicPr/>
          <p:nvPr/>
        </p:nvPicPr>
        <p:blipFill>
          <a:blip r:embed="rId1"/>
          <a:stretch/>
        </p:blipFill>
        <p:spPr>
          <a:xfrm>
            <a:off x="539640" y="692640"/>
            <a:ext cx="6336360" cy="52898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36" dur="indefinite" restart="never" nodeType="tmRoot">
          <p:childTnLst>
            <p:seq>
              <p:cTn id="337" dur="indefinite" nodeType="mainSeq">
                <p:childTnLst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nodeType="clickEffect" fill="hold" presetClass="entr" presetID="5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2" dur="10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nodeType="clickEffect" fill="hold" presetClass="entr" presetID="5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347" dur="77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8" dur="77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id="349" dur="123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#ppt_#ppt_x)"/>
                                      </p:to>
                                    </p:anim>
                                    <p:set>
                                      <p:cBhvr>
                                        <p:cTn id="350" dur="770" fill="hold"/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/>
                                    </p:set>
                                    <p:anim calcmode="lin" valueType="num">
                                      <p:cBhvr additive="repl">
                                        <p:cTn id="351" dur="123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#ppt_y)"/>
                                      </p:to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52" name="Picture 2" descr=""/>
          <p:cNvPicPr/>
          <p:nvPr/>
        </p:nvPicPr>
        <p:blipFill>
          <a:blip r:embed="rId1"/>
          <a:stretch/>
        </p:blipFill>
        <p:spPr>
          <a:xfrm>
            <a:off x="467640" y="0"/>
            <a:ext cx="82940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2" dur="indefinite" restart="never" nodeType="tmRoot">
          <p:childTnLst>
            <p:seq>
              <p:cTn id="353" dur="indefinite" nodeType="mainSeq">
                <p:childTnLst>
                  <p:par>
                    <p:cTn id="354" fill="hold">
                      <p:stCondLst>
                        <p:cond delay="indefinite"/>
                      </p:stCondLst>
                      <p:childTnLst>
                        <p:par>
                          <p:cTn id="355" fill="hold">
                            <p:stCondLst>
                              <p:cond delay="0"/>
                            </p:stCondLst>
                            <p:childTnLst>
                              <p:par>
                                <p:cTn id="356" nodeType="click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358"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54" name="Picture 2" descr=""/>
          <p:cNvPicPr/>
          <p:nvPr/>
        </p:nvPicPr>
        <p:blipFill>
          <a:blip r:embed="rId1"/>
          <a:stretch/>
        </p:blipFill>
        <p:spPr>
          <a:xfrm>
            <a:off x="467640" y="8280"/>
            <a:ext cx="8316000" cy="68493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59" dur="indefinite" restart="never" nodeType="tmRoot">
          <p:childTnLst>
            <p:seq>
              <p:cTn id="360" dur="indefinite" nodeType="mainSeq">
                <p:childTnLst>
                  <p:par>
                    <p:cTn id="361" fill="hold">
                      <p:stCondLst>
                        <p:cond delay="indefinite"/>
                      </p:stCondLst>
                      <p:childTnLst>
                        <p:par>
                          <p:cTn id="362" fill="hold">
                            <p:stCondLst>
                              <p:cond delay="0"/>
                            </p:stCondLst>
                            <p:childTnLst>
                              <p:par>
                                <p:cTn id="363" nodeType="clickEffect" fill="hold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id="365" dur="20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457200" y="260640"/>
            <a:ext cx="8578800" cy="1156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Iskolánk névadója         Kós Károly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7" name="TextShape 2"/>
          <p:cNvSpPr txBox="1"/>
          <p:nvPr/>
        </p:nvSpPr>
        <p:spPr>
          <a:xfrm>
            <a:off x="457200" y="1628640"/>
            <a:ext cx="2386080" cy="49683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Született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1883. december 16.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Temesvár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Elhunyt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1977. augusztus 25. Kolozsvár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(93 évesen)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08" name="TextShape 3"/>
          <p:cNvSpPr txBox="1"/>
          <p:nvPr/>
        </p:nvSpPr>
        <p:spPr>
          <a:xfrm>
            <a:off x="2843640" y="2781000"/>
            <a:ext cx="2376000" cy="29520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1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Foglalkozása 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1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építész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újságíró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09" name="Picture 4" descr=""/>
          <p:cNvPicPr/>
          <p:nvPr/>
        </p:nvPicPr>
        <p:blipFill>
          <a:blip r:embed="rId1"/>
          <a:stretch/>
        </p:blipFill>
        <p:spPr>
          <a:xfrm>
            <a:off x="5292000" y="1484640"/>
            <a:ext cx="3524040" cy="47527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dur="indefinite" nodeType="mainSeq">
                <p:childTnLst>
                  <p:par>
                    <p:cTn id="5" fill="hold">
                      <p:stCondLst>
                        <p:cond delay="indefinite"/>
                      </p:stCondLst>
                      <p:childTnLst>
                        <p:par>
                          <p:cTn id="6" fill="hold">
                            <p:stCondLst>
                              <p:cond delay="0"/>
                            </p:stCondLst>
                            <p:childTnLst>
                              <p:par>
                                <p:cTn id="7" nodeType="clickEffect" fill="hold" presetClass="entr" presetID="8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amond(in)" transition="out">
                                      <p:cBhvr additive="repl">
                                        <p:cTn id="9" dur="2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nodeType="click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out">
                                      <p:cBhvr additive="repl">
                                        <p:cTn id="1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out">
                                      <p:cBhvr additive="repl">
                                        <p:cTn id="19" dur="500"/>
                                        <p:tgtEl>
                                          <p:spTgt spid="207">
                                            <p:txEl>
                                              <p:pRg st="0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nodeType="with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0" end="7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out">
                                      <p:cBhvr additive="repl">
                                        <p:cTn id="22" dur="500"/>
                                        <p:tgtEl>
                                          <p:spTgt spid="207">
                                            <p:txEl>
                                              <p:pRg st="40" end="7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nodeType="withEffect" fill="hold" presetClass="entr" presetID="4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7" end="9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in)" transition="out">
                                      <p:cBhvr additive="repl">
                                        <p:cTn id="25" dur="500"/>
                                        <p:tgtEl>
                                          <p:spTgt spid="207">
                                            <p:txEl>
                                              <p:pRg st="77" end="9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30" dur="500"/>
                                        <p:tgtEl>
                                          <p:spTgt spid="208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14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33" dur="500"/>
                                        <p:tgtEl>
                                          <p:spTgt spid="208">
                                            <p:txEl>
                                              <p:pRg st="14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nodeType="with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>
                                            <p:txEl>
                                              <p:pRg st="23" end="3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36" dur="500"/>
                                        <p:tgtEl>
                                          <p:spTgt spid="208">
                                            <p:txEl>
                                              <p:pRg st="23" end="3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TextShape 1"/>
          <p:cNvSpPr txBox="1"/>
          <p:nvPr/>
        </p:nvSpPr>
        <p:spPr>
          <a:xfrm rot="21365400">
            <a:off x="1619280" y="4941000"/>
            <a:ext cx="5194440" cy="1156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6600" spc="-1" strike="noStrike">
                <a:solidFill>
                  <a:srgbClr val="00b0f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Maturándusz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56" name="Picture 2" descr=""/>
          <p:cNvPicPr/>
          <p:nvPr/>
        </p:nvPicPr>
        <p:blipFill>
          <a:blip r:embed="rId1"/>
          <a:stretch/>
        </p:blipFill>
        <p:spPr>
          <a:xfrm>
            <a:off x="1763640" y="836640"/>
            <a:ext cx="4895280" cy="36712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66" dur="indefinite" restart="never" nodeType="tmRoot">
          <p:childTnLst>
            <p:seq>
              <p:cTn id="367" dur="indefinite" nodeType="mainSeq">
                <p:childTnLst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nodeType="clickEffect" fill="hold" presetClass="entr" presetID="2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2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3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rgb(77,80,-64)"/>
                                          </p:val>
                                        </p:tav>
                                        <p:tav tm="50000">
                                          <p:val>
                                            <p:strVal val="rgb(-1,0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4" dur="80"/>
                                        <p:tgtEl>
                                          <p:spTgt spid="2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/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5" fill="hold">
                      <p:stCondLst>
                        <p:cond delay="indefinite"/>
                      </p:stCondLst>
                      <p:childTnLst>
                        <p:par>
                          <p:cTn id="376" fill="hold">
                            <p:stCondLst>
                              <p:cond delay="0"/>
                            </p:stCondLst>
                            <p:childTnLst>
                              <p:par>
                                <p:cTn id="377" nodeType="clickEffect" fill="hold" presetClass="entr" presetID="3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7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#ppt_#ppt_x)"/>
                                      </p:to>
                                    </p:anim>
                                    <p:anim calcmode="lin" valueType="num">
                                      <p:cBhvr additive="repl">
                                        <p:cTn id="3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o>
                                        <p:strVal val="-1.0"/>
                                      </p:to>
                                    </p:anim>
                                    <p:anim calcmode="lin" valueType="num">
                                      <p:cBhvr additive="repl">
                                        <p:cTn id="3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58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82" dur="indefinite" restart="never" nodeType="tmRoot">
          <p:childTnLst>
            <p:seq>
              <p:cTn id="383" dur="indefinite" nodeType="mainSeq">
                <p:childTnLst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nodeType="clickEffect" fill="hold" presetClass="entr" presetID="16" presetSubtype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Horizontal)" transition="out">
                                      <p:cBhvr additive="repl">
                                        <p:cTn id="38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60" name="Picture 2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89" dur="indefinite" restart="never" nodeType="tmRoot">
          <p:childTnLst>
            <p:seq>
              <p:cTn id="390" dur="indefinite" nodeType="mainSeq">
                <p:childTnLst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nodeType="clickEffect" fill="hold" presetClass="entr" presetID="5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heckerboard(across)" transition="in">
                                      <p:cBhvr additive="repl">
                                        <p:cTn id="395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TextShape 1"/>
          <p:cNvSpPr txBox="1"/>
          <p:nvPr/>
        </p:nvSpPr>
        <p:spPr>
          <a:xfrm rot="19783200">
            <a:off x="505440" y="2046240"/>
            <a:ext cx="3456000" cy="13712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6600" spc="-1" strike="noStrike">
                <a:solidFill>
                  <a:srgbClr val="cc99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Gólyabál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62" name="Picture 5" descr=""/>
          <p:cNvPicPr/>
          <p:nvPr/>
        </p:nvPicPr>
        <p:blipFill>
          <a:blip r:embed="rId1"/>
          <a:stretch/>
        </p:blipFill>
        <p:spPr>
          <a:xfrm>
            <a:off x="3564000" y="2997000"/>
            <a:ext cx="4212000" cy="280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96" dur="indefinite" restart="never" nodeType="tmRoot">
          <p:childTnLst>
            <p:seq>
              <p:cTn id="397" dur="indefinite" nodeType="mainSeq">
                <p:childTnLst>
                  <p:par>
                    <p:cTn id="398" fill="hold">
                      <p:stCondLst>
                        <p:cond delay="0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nodeType="withEffect" fill="hold" presetClass="entr" presetID="21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8)" transition="in">
                                      <p:cBhvr additive="repl">
                                        <p:cTn id="402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nodeType="withEffect" fill="hold" presetClass="entr" presetID="23" presetSubtype="27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05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06" dur="1000" fill="hold"/>
                                        <p:tgtEl>
                                          <p:spTgt spid="2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Picture 5" descr=""/>
          <p:cNvPicPr/>
          <p:nvPr/>
        </p:nvPicPr>
        <p:blipFill>
          <a:blip r:embed="rId1"/>
          <a:stretch/>
        </p:blipFill>
        <p:spPr>
          <a:xfrm>
            <a:off x="0" y="404640"/>
            <a:ext cx="9143640" cy="6095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07" dur="indefinite" restart="never" nodeType="tmRoot">
          <p:childTnLst>
            <p:seq>
              <p:cTn id="408" dur="indefinite" nodeType="mainSeq">
                <p:childTnLst>
                  <p:par>
                    <p:cTn id="409" fill="hold">
                      <p:stCondLst>
                        <p:cond delay="0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nodeType="withEffect" fill="hold" presetClass="entr" presetID="3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13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4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5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16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Picture 5" descr=""/>
          <p:cNvPicPr/>
          <p:nvPr/>
        </p:nvPicPr>
        <p:blipFill>
          <a:blip r:embed="rId1"/>
          <a:stretch/>
        </p:blipFill>
        <p:spPr>
          <a:xfrm>
            <a:off x="0" y="404640"/>
            <a:ext cx="9143640" cy="60829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17" dur="indefinite" restart="never" nodeType="tmRoot">
          <p:childTnLst>
            <p:seq>
              <p:cTn id="418" dur="indefinite" nodeType="mainSeq">
                <p:childTnLst>
                  <p:par>
                    <p:cTn id="419" fill="hold">
                      <p:stCondLst>
                        <p:cond delay="0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nodeType="withEffect" fill="hold" presetClass="entr" presetID="4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23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4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25" dur="1000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36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26" dur="10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Picture 5" descr=""/>
          <p:cNvPicPr/>
          <p:nvPr/>
        </p:nvPicPr>
        <p:blipFill>
          <a:blip r:embed="rId1"/>
          <a:stretch/>
        </p:blipFill>
        <p:spPr>
          <a:xfrm>
            <a:off x="0" y="404640"/>
            <a:ext cx="9143640" cy="6086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27" dur="indefinite" restart="never" nodeType="tmRoot">
          <p:childTnLst>
            <p:seq>
              <p:cTn id="428" dur="indefinite" nodeType="mainSeq">
                <p:childTnLst>
                  <p:par>
                    <p:cTn id="429" fill="hold">
                      <p:stCondLst>
                        <p:cond delay="0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nodeType="withEffect" fill="hold" presetClass="entr" presetID="21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8)" transition="in">
                                      <p:cBhvr additive="repl">
                                        <p:cTn id="433" dur="10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CustomShape 1"/>
          <p:cNvSpPr/>
          <p:nvPr/>
        </p:nvSpPr>
        <p:spPr>
          <a:xfrm rot="958800">
            <a:off x="3767400" y="1343880"/>
            <a:ext cx="4887360" cy="109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hu-HU" sz="6600" spc="-1" strike="noStrike">
                <a:solidFill>
                  <a:srgbClr val="cf2e2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Diáktanács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267" name="Picture 5" descr=""/>
          <p:cNvPicPr/>
          <p:nvPr/>
        </p:nvPicPr>
        <p:blipFill>
          <a:blip r:embed="rId1"/>
          <a:stretch/>
        </p:blipFill>
        <p:spPr>
          <a:xfrm>
            <a:off x="467640" y="2565000"/>
            <a:ext cx="5400360" cy="22575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34" dur="indefinite" restart="never" nodeType="tmRoot">
          <p:childTnLst>
            <p:seq>
              <p:cTn id="435" dur="indefinite" nodeType="mainSeq">
                <p:childTnLst>
                  <p:par>
                    <p:cTn id="436" fill="hold">
                      <p:stCondLst>
                        <p:cond delay="indefinite"/>
                      </p:stCondLst>
                      <p:childTnLst>
                        <p:par>
                          <p:cTn id="437" fill="hold">
                            <p:stCondLst>
                              <p:cond delay="0"/>
                            </p:stCondLst>
                            <p:childTnLst>
                              <p:par>
                                <p:cTn id="438" nodeType="clickEffect" fill="hold" presetClass="entr" presetID="1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>
                                            <p:txEl>
                                              <p:pRg st="0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lide(fromBottom)" transition="in">
                                      <p:cBhvr additive="repl">
                                        <p:cTn id="440" dur="500"/>
                                        <p:tgtEl>
                                          <p:spTgt spid="266">
                                            <p:txEl>
                                              <p:pRg st="0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nodeType="withEffect" fill="hold" presetClass="entr" presetID="2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out">
                                      <p:cBhvr additive="repl">
                                        <p:cTn id="4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444" dur="182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5" dur="6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6" dur="664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7" dur="332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8" dur="164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69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70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49" dur="indefinite" restart="never" nodeType="tmRoot">
          <p:childTnLst>
            <p:seq>
              <p:cTn id="450" dur="indefinite" nodeType="mainSeq">
                <p:childTnLst>
                  <p:par>
                    <p:cTn id="451" fill="hold">
                      <p:stCondLst>
                        <p:cond delay="0"/>
                      </p:stCondLst>
                      <p:childTnLst>
                        <p:par>
                          <p:cTn id="452" fill="hold">
                            <p:stCondLst>
                              <p:cond delay="0"/>
                            </p:stCondLst>
                            <p:childTnLst>
                              <p:par>
                                <p:cTn id="453" nodeType="withEffect" fill="hold" presetClass="entr" presetID="2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55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56" dur="1000" fill="hold"/>
                                        <p:tgtEl>
                                          <p:spTgt spid="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wipe(right)" transition="out">
                                      <p:cBhvr additive="repl">
                                        <p:cTn id="457" dur="10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58" dur="indefinite" restart="never" nodeType="tmRoot">
          <p:childTnLst>
            <p:seq>
              <p:cTn id="459" dur="indefinite" nodeType="mainSeq">
                <p:childTnLst>
                  <p:par>
                    <p:cTn id="460" fill="hold">
                      <p:stCondLst>
                        <p:cond delay="0"/>
                      </p:stCondLst>
                      <p:childTnLst>
                        <p:par>
                          <p:cTn id="461" fill="hold">
                            <p:stCondLst>
                              <p:cond delay="0"/>
                            </p:stCondLst>
                            <p:childTnLst>
                              <p:par>
                                <p:cTn id="462" nodeType="withEffect" fill="hold" presetClass="entr" presetID="2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6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6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7" dur="10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6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47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TextShape 1"/>
          <p:cNvSpPr txBox="1"/>
          <p:nvPr/>
        </p:nvSpPr>
        <p:spPr>
          <a:xfrm>
            <a:off x="5292000" y="274680"/>
            <a:ext cx="33944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Életútja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1" name="TextShape 2"/>
          <p:cNvSpPr txBox="1"/>
          <p:nvPr/>
        </p:nvSpPr>
        <p:spPr>
          <a:xfrm>
            <a:off x="179640" y="116640"/>
            <a:ext cx="4032000" cy="67410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négygyermekes postatisztviselő egyetlen fiaként született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középiskolai tanulmányait a kolozsvári református kollégiumban végezte, ezután 1907-ben szerzett diplomát a budapesti József nádor Műegyetem mérnöki szakán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1916-ban őt bízták meg IV. Károly király koronázási ünnepsége díszleteinek tervezésével 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feleségül vette a türei református lelkész leányát Balázs Idát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2" name="TextShape 3"/>
          <p:cNvSpPr txBox="1"/>
          <p:nvPr/>
        </p:nvSpPr>
        <p:spPr>
          <a:xfrm>
            <a:off x="3924000" y="1484640"/>
            <a:ext cx="4172040" cy="49968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Gyermekei: 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 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Kós Balázs (1912-1967) mezőgazdasági szakíró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Kós András (1914-2010) szobrászművész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Koós Zsófia (1916-1990) színésznő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lvl="1" marL="743040" indent="-285480">
              <a:lnSpc>
                <a:spcPct val="100000"/>
              </a:lnSpc>
              <a:buClr>
                <a:srgbClr val="000000"/>
              </a:buClr>
              <a:buFont typeface="Arial"/>
              <a:buChar char="–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ifj. Kós Károly (1919-1996) néprajzkutató</a:t>
            </a:r>
            <a:endParaRPr b="0" lang="hu-HU" sz="24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13" name="Picture 2" descr=""/>
          <p:cNvPicPr/>
          <p:nvPr/>
        </p:nvPicPr>
        <p:blipFill>
          <a:blip r:embed="rId1"/>
          <a:stretch/>
        </p:blipFill>
        <p:spPr>
          <a:xfrm>
            <a:off x="7652520" y="2997000"/>
            <a:ext cx="1491120" cy="19634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7" dur="indefinite" restart="never" nodeType="tmRoot">
          <p:childTnLst>
            <p:seq>
              <p:cTn id="38" dur="indefinite" nodeType="mainSeq">
                <p:childTnLst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nodeType="clickEffect" fill="hold" presetClass="entr" presetID="18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downLeft)" transition="in">
                                      <p:cBhvr additive="repl">
                                        <p:cTn id="43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nodeType="click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" dur="5000" fill="hold"/>
                                        <p:tgtEl>
                                          <p:spTgt spid="211">
                                            <p:txEl>
                                              <p:p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" dur="5000" fill="hold"/>
                                        <p:tgtEl>
                                          <p:spTgt spid="211">
                                            <p:txEl>
                                              <p:pRg st="0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nodeType="click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59" end="2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4" dur="5000" fill="hold"/>
                                        <p:tgtEl>
                                          <p:spTgt spid="211">
                                            <p:txEl>
                                              <p:pRg st="59" end="2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5" dur="5000" fill="hold"/>
                                        <p:tgtEl>
                                          <p:spTgt spid="211">
                                            <p:txEl>
                                              <p:pRg st="59" end="2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nodeType="click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216" end="30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0" dur="5000" fill="hold"/>
                                        <p:tgtEl>
                                          <p:spTgt spid="211">
                                            <p:txEl>
                                              <p:pRg st="216" end="30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1" dur="5000" fill="hold"/>
                                        <p:tgtEl>
                                          <p:spTgt spid="211">
                                            <p:txEl>
                                              <p:pRg st="216" end="30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nodeType="clickEffect" fill="hold" presetClass="entr" presetID="7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306" end="3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66" dur="5000" fill="hold"/>
                                        <p:tgtEl>
                                          <p:spTgt spid="211">
                                            <p:txEl>
                                              <p:pRg st="306" end="36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67" dur="5000" fill="hold"/>
                                        <p:tgtEl>
                                          <p:spTgt spid="211">
                                            <p:txEl>
                                              <p:pRg st="306" end="36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nodeType="clickEffect" fill="hold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2" dur="500" fill="hold"/>
                                        <p:tgtEl>
                                          <p:spTgt spid="212">
                                            <p:txEl>
                                              <p:p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" dur="500" fill="hold"/>
                                        <p:tgtEl>
                                          <p:spTgt spid="212">
                                            <p:txEl>
                                              <p:pRg st="0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12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8" dur="500" fill="hold"/>
                                        <p:tgtEl>
                                          <p:spTgt spid="212">
                                            <p:txEl>
                                              <p:pRg st="12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9" dur="500" fill="hold"/>
                                        <p:tgtEl>
                                          <p:spTgt spid="212">
                                            <p:txEl>
                                              <p:pRg st="12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0" dur="500"/>
                                        <p:tgtEl>
                                          <p:spTgt spid="212">
                                            <p:txEl>
                                              <p:pRg st="12" end="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59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85" dur="500" fill="hold"/>
                                        <p:tgtEl>
                                          <p:spTgt spid="212">
                                            <p:txEl>
                                              <p:pRg st="59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6" dur="500" fill="hold"/>
                                        <p:tgtEl>
                                          <p:spTgt spid="212">
                                            <p:txEl>
                                              <p:pRg st="59" end="9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87" dur="500"/>
                                        <p:tgtEl>
                                          <p:spTgt spid="212">
                                            <p:txEl>
                                              <p:pRg st="59" end="9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98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2" dur="500" fill="hold"/>
                                        <p:tgtEl>
                                          <p:spTgt spid="212">
                                            <p:txEl>
                                              <p:pRg st="98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3" dur="500" fill="hold"/>
                                        <p:tgtEl>
                                          <p:spTgt spid="212">
                                            <p:txEl>
                                              <p:pRg st="98" end="13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94" dur="500"/>
                                        <p:tgtEl>
                                          <p:spTgt spid="212">
                                            <p:txEl>
                                              <p:pRg st="98" end="13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nodeType="clickEffect" fill="hold" presetClass="entr" presetID="5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9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0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01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nodeType="clickEffect" fill="hold" presetClass="entr" presetID="4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133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06" dur="2000"/>
                                        <p:tgtEl>
                                          <p:spTgt spid="212">
                                            <p:txEl>
                                              <p:pRg st="133" end="17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07" dur="2000" fill="hold"/>
                                        <p:tgtEl>
                                          <p:spTgt spid="212">
                                            <p:txEl>
                                              <p:pRg st="133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/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8" dur="2000" fill="hold"/>
                                        <p:tgtEl>
                                          <p:spTgt spid="212">
                                            <p:txEl>
                                              <p:pRg st="133" end="17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7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74" name="Picture 5" descr=""/>
          <p:cNvPicPr/>
          <p:nvPr/>
        </p:nvPicPr>
        <p:blipFill>
          <a:blip r:embed="rId1"/>
          <a:stretch/>
        </p:blipFill>
        <p:spPr>
          <a:xfrm>
            <a:off x="0" y="3113640"/>
            <a:ext cx="4992120" cy="3744000"/>
          </a:xfrm>
          <a:prstGeom prst="rect">
            <a:avLst/>
          </a:prstGeom>
          <a:ln>
            <a:noFill/>
          </a:ln>
        </p:spPr>
      </p:pic>
      <p:pic>
        <p:nvPicPr>
          <p:cNvPr id="275" name="Picture 5" descr=""/>
          <p:cNvPicPr/>
          <p:nvPr/>
        </p:nvPicPr>
        <p:blipFill>
          <a:blip r:embed="rId2"/>
          <a:stretch/>
        </p:blipFill>
        <p:spPr>
          <a:xfrm>
            <a:off x="4572000" y="0"/>
            <a:ext cx="4571640" cy="3428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472" dur="indefinite" restart="never" nodeType="tmRoot">
          <p:childTnLst>
            <p:seq>
              <p:cTn id="473" dur="indefinite" nodeType="mainSeq">
                <p:childTnLst>
                  <p:par>
                    <p:cTn id="474" fill="hold">
                      <p:stCondLst>
                        <p:cond delay="0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nodeType="withEffect" fill="hold" presetClass="entr" presetID="2" presetSubtype="1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78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79" dur="10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0" nodeType="withEffect" fill="hold" presetClass="entr" presetID="18" presetSubtype="3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strips(upRight)" transition="out">
                                      <p:cBhvr additive="repl">
                                        <p:cTn id="482" dur="2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TextShape 1"/>
          <p:cNvSpPr txBox="1"/>
          <p:nvPr/>
        </p:nvSpPr>
        <p:spPr>
          <a:xfrm>
            <a:off x="467640" y="548640"/>
            <a:ext cx="8229240" cy="465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„</a:t>
            </a: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Kőből fából házat…..</a:t>
            </a: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Igéből várat”</a:t>
            </a: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Kós Károly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483" dur="indefinite" restart="never" nodeType="tmRoot">
          <p:childTnLst>
            <p:seq>
              <p:cTn id="484" dur="indefinite" nodeType="mainSeq">
                <p:childTnLst>
                  <p:par>
                    <p:cTn id="485" fill="hold">
                      <p:stCondLst>
                        <p:cond delay="indefinite"/>
                      </p:stCondLst>
                      <p:childTnLst>
                        <p:par>
                          <p:cTn id="486" fill="hold">
                            <p:stCondLst>
                              <p:cond delay="0"/>
                            </p:stCondLst>
                            <p:childTnLst>
                              <p:par>
                                <p:cTn id="487" nodeType="clickEffect" fill="hold" presetClass="entr" presetID="21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heel(4)" transition="in">
                                      <p:cBhvr additive="repl">
                                        <p:cTn id="489" dur="2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2843640" y="2061000"/>
            <a:ext cx="3960000" cy="115668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Munkássága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5" name="TextShape 2"/>
          <p:cNvSpPr txBox="1"/>
          <p:nvPr/>
        </p:nvSpPr>
        <p:spPr>
          <a:xfrm>
            <a:off x="0" y="4149000"/>
            <a:ext cx="2555280" cy="126828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Óbudai református parókia, Budapest (1908–1909)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6" name="TextShape 3"/>
          <p:cNvSpPr txBox="1"/>
          <p:nvPr/>
        </p:nvSpPr>
        <p:spPr>
          <a:xfrm>
            <a:off x="0" y="116640"/>
            <a:ext cx="3970440" cy="125388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Sztánai lakóháza: a „Varjúvár” (1910)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7" name="TextShape 4"/>
          <p:cNvSpPr txBox="1"/>
          <p:nvPr/>
        </p:nvSpPr>
        <p:spPr>
          <a:xfrm>
            <a:off x="4068000" y="332640"/>
            <a:ext cx="3022920" cy="1079640"/>
          </a:xfrm>
          <a:prstGeom prst="rect">
            <a:avLst/>
          </a:prstGeom>
          <a:noFill/>
          <a:ln>
            <a:noFill/>
          </a:ln>
        </p:spPr>
        <p:txBody>
          <a:bodyPr anchor="b"/>
          <a:p>
            <a:pPr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Római katolikus templom, Zebegény (1908–1909)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18" name="TextShape 5"/>
          <p:cNvSpPr txBox="1"/>
          <p:nvPr/>
        </p:nvSpPr>
        <p:spPr>
          <a:xfrm>
            <a:off x="6444360" y="3573000"/>
            <a:ext cx="2520000" cy="28800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„</a:t>
            </a:r>
            <a:r>
              <a:rPr b="0" lang="hu-HU" sz="2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Kós-ház”, Kós tervei alapján készült, eredetileg lakóház (épült 1931-ben) Miskolc, 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19" name="Picture 2" descr=""/>
          <p:cNvPicPr/>
          <p:nvPr/>
        </p:nvPicPr>
        <p:blipFill>
          <a:blip r:embed="rId1"/>
          <a:stretch/>
        </p:blipFill>
        <p:spPr>
          <a:xfrm>
            <a:off x="899640" y="1052640"/>
            <a:ext cx="2131560" cy="2778120"/>
          </a:xfrm>
          <a:prstGeom prst="rect">
            <a:avLst/>
          </a:prstGeom>
          <a:ln>
            <a:noFill/>
          </a:ln>
        </p:spPr>
      </p:pic>
      <p:pic>
        <p:nvPicPr>
          <p:cNvPr id="220" name="Picture 4" descr=""/>
          <p:cNvPicPr/>
          <p:nvPr/>
        </p:nvPicPr>
        <p:blipFill>
          <a:blip r:embed="rId2"/>
          <a:stretch/>
        </p:blipFill>
        <p:spPr>
          <a:xfrm>
            <a:off x="2195640" y="4581000"/>
            <a:ext cx="1620000" cy="2160000"/>
          </a:xfrm>
          <a:prstGeom prst="rect">
            <a:avLst/>
          </a:prstGeom>
          <a:ln>
            <a:noFill/>
          </a:ln>
        </p:spPr>
      </p:pic>
      <p:pic>
        <p:nvPicPr>
          <p:cNvPr id="221" name="Picture 6" descr=""/>
          <p:cNvPicPr/>
          <p:nvPr/>
        </p:nvPicPr>
        <p:blipFill>
          <a:blip r:embed="rId3"/>
          <a:stretch/>
        </p:blipFill>
        <p:spPr>
          <a:xfrm>
            <a:off x="6948360" y="188640"/>
            <a:ext cx="1872000" cy="2495880"/>
          </a:xfrm>
          <a:prstGeom prst="rect">
            <a:avLst/>
          </a:prstGeom>
          <a:ln>
            <a:noFill/>
          </a:ln>
        </p:spPr>
      </p:pic>
      <p:pic>
        <p:nvPicPr>
          <p:cNvPr id="222" name="Picture 8" descr=""/>
          <p:cNvPicPr/>
          <p:nvPr/>
        </p:nvPicPr>
        <p:blipFill>
          <a:blip r:embed="rId4"/>
          <a:stretch/>
        </p:blipFill>
        <p:spPr>
          <a:xfrm>
            <a:off x="4428000" y="3789000"/>
            <a:ext cx="2046960" cy="2729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09" dur="indefinite" restart="never" nodeType="tmRoot">
          <p:childTnLst>
            <p:seq>
              <p:cTn id="110" dur="indefinite" nodeType="mainSeq">
                <p:childTnLst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nodeType="clickEffect" fill="hold" presetClass="entr" presetID="5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1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id="1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#ppt_y)"/>
                                      </p:to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nodeType="clickEffect" fill="hold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22" dur="800"/>
                                        <p:tgtEl>
                                          <p:spTgt spid="216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23" dur="800" fill="hold"/>
                                        <p:tgtEl>
                                          <p:spTgt spid="216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4" dur="800" fill="hold"/>
                                        <p:tgtEl>
                                          <p:spTgt spid="216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5" dur="800" fill="hold"/>
                                        <p:tgtEl>
                                          <p:spTgt spid="216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6">
                                            <p:txEl>
                                              <p:pRg st="0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nodeType="clickEffect" fill="hold" presetClass="entr" presetID="17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32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3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nodeType="clickEffect" fill="hold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38" dur="800"/>
                                        <p:tgtEl>
                                          <p:spTgt spid="215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39" dur="800" fill="hold"/>
                                        <p:tgtEl>
                                          <p:spTgt spid="215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0" dur="800" fill="hold"/>
                                        <p:tgtEl>
                                          <p:spTgt spid="215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1" dur="800" fill="hold"/>
                                        <p:tgtEl>
                                          <p:spTgt spid="215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5">
                                            <p:txEl>
                                              <p:pRg st="0" end="5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nodeType="clickEffect" fill="hold" presetClass="entr" presetID="17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48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49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nodeType="clickEffect" fill="hold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54" dur="800"/>
                                        <p:tgtEl>
                                          <p:spTgt spid="217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55" dur="800" fill="hold"/>
                                        <p:tgtEl>
                                          <p:spTgt spid="217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6" dur="800" fill="hold"/>
                                        <p:tgtEl>
                                          <p:spTgt spid="217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7" dur="800" fill="hold"/>
                                        <p:tgtEl>
                                          <p:spTgt spid="217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nodeType="clickEffect" fill="hold" presetClass="entr" presetID="17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64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65" dur="500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nodeType="clickEffect" fill="hold" presetClass="entr" presetID="3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170" dur="800"/>
                                        <p:tgtEl>
                                          <p:spTgt spid="218">
                                            <p:txEl>
                                              <p:pRg st="0" end="8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171" dur="800" fill="hold"/>
                                        <p:tgtEl>
                                          <p:spTgt spid="218">
                                            <p:txEl>
                                              <p:p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-90"/>
                                          </p:val>
                                        </p:tav>
                                        <p:tav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2" dur="800" fill="hold"/>
                                        <p:tgtEl>
                                          <p:spTgt spid="218">
                                            <p:txEl>
                                              <p:p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3" dur="800" fill="hold"/>
                                        <p:tgtEl>
                                          <p:spTgt spid="218">
                                            <p:txEl>
                                              <p:p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8">
                                            <p:txEl>
                                              <p:pRg st="0" end="8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nodeType="clickEffect" fill="hold" presetClass="entr" presetID="17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80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/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1" dur="500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4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Iskolánk Kós Károly nevét 13 éve viseli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 megyében egyetlen építőipari iskola a miénk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Az egykori csíkszeredai 2-es számú ipari líceum volt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1974-ben vált önálló intézményé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1980-as évek végére az építészeti szak mellett számos egyéb szakkal bővült 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182" dur="indefinite" restart="never" nodeType="tmRoot">
          <p:childTnLst>
            <p:seq>
              <p:cTn id="18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6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2002-ben vettük fel Kós Károly nevét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Az ünnepségen a Kőműves Kelemen című rockballadát mutatatták be a diákok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32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Mert a Mester alakja mindig is a hitet, a kitartást és az áldozatvállalást példázza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184" dur="indefinite" restart="never" nodeType="tmRoot">
          <p:childTnLst>
            <p:seq>
              <p:cTn id="18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pPr algn="ctr">
              <a:lnSpc>
                <a:spcPct val="100000"/>
              </a:lnSpc>
            </a:pPr>
            <a:r>
              <a:rPr b="0" lang="hu-HU" sz="44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Iskolánk szakjai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8" name="TextShape 2"/>
          <p:cNvSpPr txBox="1"/>
          <p:nvPr/>
        </p:nvSpPr>
        <p:spPr>
          <a:xfrm>
            <a:off x="107640" y="1124640"/>
            <a:ext cx="4038120" cy="532836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Osztályok : -   Líceum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-A—Építőipari és épületgépész 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	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  műszaki rajzoló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-B—Környezetvédelmi technikus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-C—Építészeti és formatervezői műszaki rajzoló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9" name="TextShape 3"/>
          <p:cNvSpPr txBox="1"/>
          <p:nvPr/>
        </p:nvSpPr>
        <p:spPr>
          <a:xfrm>
            <a:off x="4648320" y="2709000"/>
            <a:ext cx="4038120" cy="3672000"/>
          </a:xfrm>
          <a:prstGeom prst="rect">
            <a:avLst/>
          </a:prstGeom>
          <a:noFill/>
          <a:ln>
            <a:noFill/>
          </a:ln>
        </p:spPr>
        <p:txBody>
          <a:bodyPr/>
          <a:p>
            <a:pPr marL="343080" indent="-342720">
              <a:lnSpc>
                <a:spcPct val="100000"/>
              </a:lnSpc>
              <a:buClr>
                <a:srgbClr val="000000"/>
              </a:buClr>
              <a:buFont typeface="Arial"/>
              <a:buChar char="•"/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Osztályok : -  Szakiskola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-D—Víz-gáz-szerelő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43080" indent="-342720">
              <a:lnSpc>
                <a:spcPct val="100000"/>
              </a:lnSpc>
            </a:pP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b="0" lang="hu-HU" sz="2800" spc="-1" strike="noStrike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-E—Kőműves</a:t>
            </a:r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timing>
    <p:tnLst>
      <p:par>
        <p:cTn id="186" dur="indefinite" restart="never" nodeType="tmRoot">
          <p:childTnLst>
            <p:seq>
              <p:cTn id="187" dur="indefinite" nodeType="mainSeq">
                <p:childTnLst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nodeType="clickEffect" fill="hold" presetClass="entr" presetID="5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2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93" dur="1000" fill="hold"/>
                                        <p:tgtEl>
                                          <p:spTgt spid="2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194"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nodeType="clickEffect" fill="hold" presetClass="entr" presetID="5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99" dur="500" fill="hold"/>
                                        <p:tgtEl>
                                          <p:spTgt spid="228">
                                            <p:txEl>
                                              <p:p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0" dur="500" fill="hold"/>
                                        <p:tgtEl>
                                          <p:spTgt spid="228">
                                            <p:txEl>
                                              <p:p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1" dur="500" fill="hold"/>
                                        <p:tgtEl>
                                          <p:spTgt spid="228">
                                            <p:txEl>
                                              <p:p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2" dur="500" fill="hold"/>
                                        <p:tgtEl>
                                          <p:spTgt spid="228">
                                            <p:txEl>
                                              <p:pRg st="0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03" dur="500"/>
                                        <p:tgtEl>
                                          <p:spTgt spid="228">
                                            <p:txEl>
                                              <p:pRg st="0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nodeType="clickEffect" fill="hold" presetClass="entr" presetID="5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08" dur="500" fill="hold"/>
                                        <p:tgtEl>
                                          <p:spTgt spid="229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09" dur="500" fill="hold"/>
                                        <p:tgtEl>
                                          <p:spTgt spid="229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0" dur="500" fill="hold"/>
                                        <p:tgtEl>
                                          <p:spTgt spid="229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11" dur="500" fill="hold"/>
                                        <p:tgtEl>
                                          <p:spTgt spid="229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 additive="repl">
                                        <p:cTn id="212" dur="500"/>
                                        <p:tgtEl>
                                          <p:spTgt spid="229">
                                            <p:txEl>
                                              <p:pRg st="0" end="2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nodeType="clickEffect" fill="hold" presetClass="entr" presetID="5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25" end="7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17" dur="1000"/>
                                        <p:tgtEl>
                                          <p:spTgt spid="228">
                                            <p:txEl>
                                              <p:pRg st="25" end="7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nodeType="clickEffect" fill="hold" presetClass="entr" presetID="5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79" end="1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2" dur="1000"/>
                                        <p:tgtEl>
                                          <p:spTgt spid="228">
                                            <p:txEl>
                                              <p:pRg st="79" end="1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nodeType="clickEffect" fill="hold" presetClass="entr" presetID="5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>
                                            <p:txEl>
                                              <p:pRg st="111" end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27" dur="1000"/>
                                        <p:tgtEl>
                                          <p:spTgt spid="228">
                                            <p:txEl>
                                              <p:pRg st="111" end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nodeType="clickEffect" fill="hold" presetClass="entr" presetID="5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28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2" dur="1000"/>
                                        <p:tgtEl>
                                          <p:spTgt spid="229">
                                            <p:txEl>
                                              <p:pRg st="28" end="4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nodeType="clickEffect" fill="hold" presetClass="entr" presetID="5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>
                                            <p:txEl>
                                              <p:pRg st="49" end="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37" dur="1000"/>
                                        <p:tgtEl>
                                          <p:spTgt spid="229">
                                            <p:txEl>
                                              <p:pRg st="49" end="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Picture 4" descr=""/>
          <p:cNvPicPr/>
          <p:nvPr/>
        </p:nvPicPr>
        <p:blipFill>
          <a:blip r:embed="rId1"/>
          <a:stretch/>
        </p:blipFill>
        <p:spPr>
          <a:xfrm>
            <a:off x="1979640" y="2709000"/>
            <a:ext cx="4926960" cy="3284640"/>
          </a:xfrm>
          <a:prstGeom prst="rect">
            <a:avLst/>
          </a:prstGeom>
          <a:ln>
            <a:noFill/>
          </a:ln>
        </p:spPr>
      </p:pic>
      <p:sp>
        <p:nvSpPr>
          <p:cNvPr id="231" name="CustomShape 1"/>
          <p:cNvSpPr/>
          <p:nvPr/>
        </p:nvSpPr>
        <p:spPr>
          <a:xfrm rot="442200">
            <a:off x="1331640" y="775800"/>
            <a:ext cx="5627520" cy="1097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/>
          <a:p>
            <a:pPr algn="ctr">
              <a:lnSpc>
                <a:spcPct val="100000"/>
              </a:lnSpc>
            </a:pPr>
            <a:r>
              <a:rPr b="1" lang="hu-HU" sz="6600" spc="-1" strike="noStrike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Szaktábororok</a:t>
            </a:r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timing>
    <p:tnLst>
      <p:par>
        <p:cTn id="238" dur="indefinite" restart="never" nodeType="tmRoot">
          <p:childTnLst>
            <p:seq>
              <p:cTn id="239" dur="indefinite" nodeType="mainSeq">
                <p:childTnLst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nodeType="clickEffect" fill="hold" presetClass="entr" presetID="39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44" dur="500" fill="hold"/>
                                        <p:tgtEl>
                                          <p:spTgt spid="231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5" dur="500" fill="hold"/>
                                        <p:tgtEl>
                                          <p:spTgt spid="231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6" dur="500" fill="hold"/>
                                        <p:tgtEl>
                                          <p:spTgt spid="231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7" dur="500" fill="hold"/>
                                        <p:tgtEl>
                                          <p:spTgt spid="231">
                                            <p:txEl>
                                              <p:pRg st="0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nodeType="clickEffect" fill="hold" presetClass="entr" presetID="2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edge" transition="in">
                                      <p:cBhvr additive="repl">
                                        <p:cTn id="252" dur="20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p>
            <a:endParaRPr b="0" lang="hu-HU" sz="18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33" name="TextShape 2"/>
          <p:cNvSpPr txBox="1"/>
          <p:nvPr/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>
            <a:noFill/>
          </a:ln>
        </p:spPr>
        <p:txBody>
          <a:bodyPr/>
          <a:p>
            <a:endParaRPr b="0" lang="hu-HU" sz="3200" spc="-1" strike="noStrike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pic>
        <p:nvPicPr>
          <p:cNvPr id="234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253" dur="indefinite" restart="never" nodeType="tmRoot">
          <p:childTnLst>
            <p:seq>
              <p:cTn id="254" dur="indefinite" nodeType="mainSeq">
                <p:childTnLst>
                  <p:par>
                    <p:cTn id="255" fill="hold">
                      <p:stCondLst>
                        <p:cond delay="0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nodeType="withEffect" fill="hold" presetClass="entr" presetID="47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id="259"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repl">
                                        <p:cTn id="260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61" dur="100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351</TotalTime>
  <Application>LibreOffice/5.2.0.4$Windows_x86 LibreOffice_project/066b007f5ebcc236395c7d282ba488bca6720265</Application>
  <Words>157</Words>
  <Paragraphs>65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2016-05-19T17:36:28Z</dcterms:created>
  <dc:creator>David</dc:creator>
  <dc:description/>
  <dc:language>hu-HU</dc:language>
  <cp:lastModifiedBy>David</cp:lastModifiedBy>
  <dcterms:modified xsi:type="dcterms:W3CDTF">2016-05-20T16:06:08Z</dcterms:modified>
  <cp:revision>37</cp:revision>
  <dc:subject/>
  <dc:title> 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Diavetítés a képernyőre (4:3 oldalarány)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31</vt:i4>
  </property>
</Properties>
</file>